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47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>
</file>

<file path=ppt/media/image3.ti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40776E-DF56-4D30-C09A-736A5BD60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FD9BA69-8716-B674-105C-12428F564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36A0AC-C647-2D9A-A728-2F7448D83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67771E-888B-AAAB-D0A6-F05B6444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12E127-D2ED-8C64-32C3-E282570B4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8107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EA905C-B011-2CB6-3D5A-F35126E8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4FA5F5D-698E-B09D-5BE3-A5804DC03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47AC9E-5CC9-F8B2-AFFD-BD38C7305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0D4AD9-6040-4285-3485-1D2A54416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FC7A1A1-1DA6-20E0-88D8-EAC975981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5038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A83F852-17F6-A083-296D-2D41A995C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7381F67-0CB8-E6EA-D7C0-DD5582493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E0B363F-666D-50BC-EAA1-95028C79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8FB27A-EE8B-F241-C156-91C21B876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6F2FFC6-2CA3-03DE-C943-87C4D2A4E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406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D27474-BB6D-A781-78D4-3AAFAC31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85371B-A18E-0064-1E5F-8E1040547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72CEA3-86EC-71A1-1F59-5A25F1E9D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1EA258-8751-3A9F-9747-0F9A6EA96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656C1AB-D9D0-AC73-17FB-DB01CF82F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3054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1D1E55-0188-D28C-6E0E-490BE2AC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28C3560-1E22-0B33-FAEE-9062D097B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9A4E3AE-A444-E98D-0CD5-403304AE6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2386FC-B4E5-9678-DB89-5D51CC085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0A72CB-75BF-C7CB-E3C4-93EFD6889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0041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26DD44-78F5-4B7A-620B-56407B20B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93259B-9593-CE30-70D2-0C7D9D37C0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359F8B-5BC7-67AE-0C83-2698187AF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7CB0388-AADB-D5D7-AD21-C65CC6DA8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EBDBA98-5645-B537-E6B8-E4E91E16E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9BA612C-BA4D-3836-2486-6F2F01B3C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16387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2A3BC1-13F6-247F-6E48-75F3A26AA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C7E5228-AE36-2435-CFE6-5F82ADEF9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EF712E-EB64-0D73-FE7E-DD7ACAF22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3D88460-179E-73BC-A29D-2E61C3BCC7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1BABAC8-7566-8EC4-CEFC-9B3C432D5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CE96085-2952-C1C5-A7F3-F4D4B2FAE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D6CA5CA-EF8B-0546-829C-F021AFAB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B0422BF-BBC0-48D2-5C23-90CDD11F2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4377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95104F-D825-31C5-7745-AEDEDCABB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DD9AE46-6E26-CC7E-646B-B3A91F7F5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1F35D90-5099-A1FE-6458-F98EF839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521BE3-BDE3-D7D5-43F3-2F10EEBF2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3426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DC005961-6042-4A7F-0531-FC8E92B38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2C5D609-EB1A-5B8C-DD75-73EF45FC6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DC72EB1-88E0-4DDF-BF05-E7A827751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043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190A1C-4E5F-7127-A2BC-F704A296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014665-00FA-A484-CC62-C6D95F266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ED1D9D2-FDB5-1381-4E69-AD6057A38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4F1EBBA-DCAE-4A00-D3C4-C05235241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17142EA-F0FC-B83E-9177-A031F3691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8D85121-60D4-0F56-EB0B-36BEA9EF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5490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081BA0-D838-54FD-C6FF-F38ABAA2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12B6F5-D7B2-C50C-9788-AEDB584957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09D052-6D99-6E1D-88B1-D3ACB961A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DFEC37-9B5B-661B-FEED-6267C1C2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AD04A46-8710-0A7A-EAB1-51265B78E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5E9E21-9010-67E0-3D29-2CFA53EA8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9940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634DC14-533B-1225-25C0-54096D60A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77CC6F-708A-96EE-7AFC-E0B1B40F8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DEA062-F245-4F71-CD56-26841EDFCD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0FB24-64C5-42AA-8249-F1C6B82E5DAE}" type="datetimeFigureOut">
              <a:rPr kumimoji="1" lang="ja-JP" altLang="en-US" smtClean="0"/>
              <a:t>2022/11/30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A59A329-CF68-2745-6A4E-3C64CD939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A05FD2-2B6B-435F-F3AA-F7F562DB16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FD9F5-D28F-4F0B-923D-432A60F542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47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B445B5F3-3759-2708-570B-171BD67D90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1850" y="22072"/>
            <a:ext cx="4972050" cy="683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320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CA6D6076-B130-9264-2920-172C755BC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163286"/>
            <a:ext cx="9906000" cy="6630446"/>
          </a:xfrm>
        </p:spPr>
      </p:pic>
    </p:spTree>
    <p:extLst>
      <p:ext uri="{BB962C8B-B14F-4D97-AF65-F5344CB8AC3E}">
        <p14:creationId xmlns:p14="http://schemas.microsoft.com/office/powerpoint/2010/main" val="415170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03E40A8-A38B-AF6B-4F73-5BC620D6D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0" y="190500"/>
            <a:ext cx="10382250" cy="6515100"/>
          </a:xfrm>
        </p:spPr>
      </p:pic>
    </p:spTree>
    <p:extLst>
      <p:ext uri="{BB962C8B-B14F-4D97-AF65-F5344CB8AC3E}">
        <p14:creationId xmlns:p14="http://schemas.microsoft.com/office/powerpoint/2010/main" val="330240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B77CCFED-357E-49F7-D17F-F1A2168174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50" y="753605"/>
            <a:ext cx="10010349" cy="6570548"/>
          </a:xfrm>
        </p:spPr>
      </p:pic>
    </p:spTree>
    <p:extLst>
      <p:ext uri="{BB962C8B-B14F-4D97-AF65-F5344CB8AC3E}">
        <p14:creationId xmlns:p14="http://schemas.microsoft.com/office/powerpoint/2010/main" val="74673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コンテンツ プレースホルダー 4">
            <a:extLst>
              <a:ext uri="{FF2B5EF4-FFF2-40B4-BE49-F238E27FC236}">
                <a16:creationId xmlns:a16="http://schemas.microsoft.com/office/drawing/2014/main" id="{972D1AC3-4A5E-B73B-ED0B-13F3839C51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8306" y="339766"/>
            <a:ext cx="4486963" cy="6276187"/>
          </a:xfrm>
        </p:spPr>
      </p:pic>
    </p:spTree>
    <p:extLst>
      <p:ext uri="{BB962C8B-B14F-4D97-AF65-F5344CB8AC3E}">
        <p14:creationId xmlns:p14="http://schemas.microsoft.com/office/powerpoint/2010/main" val="1900521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ワイド画面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Kita Keiichiro</dc:creator>
  <cp:lastModifiedBy>Kita Keiichiro</cp:lastModifiedBy>
  <cp:revision>4</cp:revision>
  <dcterms:created xsi:type="dcterms:W3CDTF">2022-11-30T01:23:55Z</dcterms:created>
  <dcterms:modified xsi:type="dcterms:W3CDTF">2022-11-30T01:36:29Z</dcterms:modified>
</cp:coreProperties>
</file>

<file path=docProps/thumbnail.jpeg>
</file>